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wma>
</file>

<file path=ppt/media/media2.wma>
</file>

<file path=ppt/media/media3.wma>
</file>

<file path=ppt/media/media4.wma>
</file>

<file path=ppt/media/media5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906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64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595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557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350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284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61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952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62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549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38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1760D-50ED-4CF2-9C6C-92FC4DE868A5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9C8ED2-2B26-4F0E-A43A-24E9C002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58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9127" y="523740"/>
            <a:ext cx="9144000" cy="976893"/>
          </a:xfrm>
        </p:spPr>
        <p:txBody>
          <a:bodyPr/>
          <a:lstStyle/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Beliefs</a:t>
            </a:r>
            <a:r>
              <a:rPr lang="en-US" dirty="0" smtClean="0"/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عقائد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854559"/>
            <a:ext cx="9219127" cy="4507604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Concept and meanings of Belief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        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عقیدہ</a:t>
            </a:r>
          </a:p>
          <a:p>
            <a:pPr algn="l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Concept &amp; meanings of Faith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            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</a:p>
          <a:p>
            <a:pPr algn="l"/>
            <a:r>
              <a:rPr lang="en-US" sz="3200" u="sng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Articles of Faith				 </a:t>
            </a:r>
            <a:r>
              <a:rPr lang="ur-PK" sz="3200" u="sng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ایمانیات</a:t>
            </a:r>
            <a:endParaRPr lang="en-US" sz="3200" u="sng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algn="l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Allah	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 باللہ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algn="l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His Angles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 بالملائکہ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algn="l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His Books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 بالکتب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algn="l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His Prophets &amp; Messengers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 بالرسل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algn="l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the Final Day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 بالیوم الآخر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algn="l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the Destiny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 بالقدر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81386" y="55454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30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5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1551"/>
          </a:xfrm>
        </p:spPr>
        <p:txBody>
          <a:bodyPr/>
          <a:lstStyle/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Allah (Oneness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توحید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 باللہ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2586"/>
            <a:ext cx="10366420" cy="4644377"/>
          </a:xfrm>
        </p:spPr>
        <p:txBody>
          <a:bodyPr>
            <a:normAutofit/>
          </a:bodyPr>
          <a:lstStyle/>
          <a:p>
            <a:pPr lvl="0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 the Existence of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God		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وجود ِباری تعالی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lvl="0"/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0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 the Oneness of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God			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توحیدِ باری تعالی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lvl="0"/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0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 the Attributes of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God		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صفاتِ باری تعالی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lvl="0"/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0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 the Flawlessness of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God		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تنزیہہِ باری تعالی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lvl="0"/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0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His being Worthy of Worship 	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اُلوہیتِ باری تعالی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84666" y="52647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6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0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28824"/>
          </a:xfrm>
        </p:spPr>
        <p:txBody>
          <a:bodyPr>
            <a:normAutofit fontScale="90000"/>
          </a:bodyPr>
          <a:lstStyle/>
          <a:p>
            <a:pPr algn="ctr"/>
            <a:r>
              <a:rPr lang="en-US" u="sng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/>
            </a:r>
            <a:br>
              <a:rPr lang="en-US" u="sng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</a:br>
            <a:r>
              <a:rPr lang="en-US" u="sng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Types </a:t>
            </a:r>
            <a:r>
              <a:rPr lang="en-US" u="sng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 </a:t>
            </a:r>
            <a:r>
              <a:rPr lang="en-US" sz="4900" u="sng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Oneness</a:t>
            </a:r>
            <a:r>
              <a:rPr lang="en-US" u="sng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(</a:t>
            </a:r>
            <a:r>
              <a:rPr lang="ur-PK" u="sng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توحید کی اقسام</a:t>
            </a:r>
            <a:r>
              <a:rPr lang="en-US" u="sng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/>
            </a:r>
            <a:b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</a:b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0"/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Oneness in being </a:t>
            </a:r>
            <a:r>
              <a:rPr lang="en-US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Rabb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توحیدِ ربوبیت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lvl="0"/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0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Oneness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 being </a:t>
            </a:r>
            <a:r>
              <a:rPr lang="en-US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Ilaah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توحیدِ اُلوہیت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lvl="0"/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0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Oneness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His Names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&amp;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Attributes	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توحید فی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الاسماء و 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الصفات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99294" y="50853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4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5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Shirk &amp; its Types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شرک اور اس کی اقسام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0" indent="0">
              <a:buNone/>
            </a:pPr>
            <a:r>
              <a:rPr lang="en-US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Types of Shirk</a:t>
            </a:r>
            <a:r>
              <a:rPr lang="ur-PK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شرک کی اقسام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</a:p>
          <a:p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Smaller/Hidden Shirk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شرکِ اصغر / خفی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0" indent="0">
              <a:buNone/>
            </a:pPr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Greater/ Open Shirk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شرکِ اکبر / جلی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54126" y="515753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994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indent="0" algn="ctr"/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/>
            </a:r>
            <a:b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</a:b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Shirk 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شرک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b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</a:b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Associating partner to Allah in His Being or in His Attributes</a:t>
            </a:r>
            <a:b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0" indent="0">
              <a:buNone/>
            </a:pPr>
            <a:r>
              <a:rPr lang="en-US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Types of Greater Shirk</a:t>
            </a:r>
            <a:r>
              <a:rPr lang="ur-PK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شرک اکبر کی اقسام</a:t>
            </a:r>
            <a:endParaRPr lang="ur-PK" sz="36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endParaRPr lang="ur-PK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Associating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partner to Allah in His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Being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اللہ کی ذات میں شرک </a:t>
            </a:r>
          </a:p>
          <a:p>
            <a:endParaRPr lang="ur-PK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Associating partner to Allah in His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Attributes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اللہ کی صفات میں شرک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11327" y="52056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822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80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37</Words>
  <Application>Microsoft Office PowerPoint</Application>
  <PresentationFormat>Widescreen</PresentationFormat>
  <Paragraphs>43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Jameel Noori Nastaleeq</vt:lpstr>
      <vt:lpstr>Office Theme</vt:lpstr>
      <vt:lpstr>Beliefs عقائد</vt:lpstr>
      <vt:lpstr>Belief in Allah (Oneness توحید) ایمان باللہ</vt:lpstr>
      <vt:lpstr> Types of Oneness (توحید کی اقسام) </vt:lpstr>
      <vt:lpstr>Shirk &amp; its Types  شرک اور اس کی اقسام</vt:lpstr>
      <vt:lpstr> Shirk شرک  Associating partner to Allah in His Being or in His Attributes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Beliefs عقائد</dc:title>
  <dc:creator>Hamza1</dc:creator>
  <cp:lastModifiedBy>Hamza1</cp:lastModifiedBy>
  <cp:revision>23</cp:revision>
  <dcterms:created xsi:type="dcterms:W3CDTF">2020-04-10T18:02:06Z</dcterms:created>
  <dcterms:modified xsi:type="dcterms:W3CDTF">2020-05-17T11:08:22Z</dcterms:modified>
</cp:coreProperties>
</file>

<file path=docProps/thumbnail.jpeg>
</file>